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FC2-856D-4BA3-A691-045CB7D43F5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FB70-AC55-43C2-8FAE-DCA5561C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1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FC2-856D-4BA3-A691-045CB7D43F5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FB70-AC55-43C2-8FAE-DCA5561C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1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FC2-856D-4BA3-A691-045CB7D43F5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FB70-AC55-43C2-8FAE-DCA5561C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4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FC2-856D-4BA3-A691-045CB7D43F5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FB70-AC55-43C2-8FAE-DCA5561C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FC2-856D-4BA3-A691-045CB7D43F5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FB70-AC55-43C2-8FAE-DCA5561C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5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FC2-856D-4BA3-A691-045CB7D43F5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FB70-AC55-43C2-8FAE-DCA5561C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FC2-856D-4BA3-A691-045CB7D43F5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FB70-AC55-43C2-8FAE-DCA5561C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9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FC2-856D-4BA3-A691-045CB7D43F5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FB70-AC55-43C2-8FAE-DCA5561C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FC2-856D-4BA3-A691-045CB7D43F5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FB70-AC55-43C2-8FAE-DCA5561C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94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FC2-856D-4BA3-A691-045CB7D43F5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FB70-AC55-43C2-8FAE-DCA5561C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4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FC2-856D-4BA3-A691-045CB7D43F5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CFB70-AC55-43C2-8FAE-DCA5561C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0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64FC2-856D-4BA3-A691-045CB7D43F54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CFB70-AC55-43C2-8FAE-DCA5561CA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7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738" y="1930482"/>
            <a:ext cx="4717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OpenSans"/>
              </a:rPr>
              <a:t>1. Listen to the story and repeat. Act.</a:t>
            </a:r>
            <a:endParaRPr lang="en-US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643815"/>
              </p:ext>
            </p:extLst>
          </p:nvPr>
        </p:nvGraphicFramePr>
        <p:xfrm>
          <a:off x="2135031" y="178754"/>
          <a:ext cx="8128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Friday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, October </a:t>
                      </a:r>
                      <a:r>
                        <a:rPr lang="en-US" sz="2800" dirty="0" smtClean="0"/>
                        <a:t>29</a:t>
                      </a:r>
                      <a:r>
                        <a:rPr lang="en-US" sz="2800" baseline="30000" dirty="0" smtClean="0"/>
                        <a:t>th</a:t>
                      </a:r>
                      <a:r>
                        <a:rPr lang="en-US" sz="2800" baseline="0" dirty="0" smtClean="0"/>
                        <a:t>  </a:t>
                      </a:r>
                      <a:r>
                        <a:rPr lang="en-US" sz="2800" dirty="0" smtClean="0"/>
                        <a:t>2021</a:t>
                      </a:r>
                    </a:p>
                    <a:p>
                      <a:pPr algn="ctr"/>
                      <a:r>
                        <a:rPr lang="en-US" sz="2800" dirty="0" smtClean="0"/>
                        <a:t>Unit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/>
                        <a:t>3 </a:t>
                      </a:r>
                      <a:r>
                        <a:rPr lang="en-US" sz="2800" baseline="0" dirty="0" smtClean="0"/>
                        <a:t>: </a:t>
                      </a:r>
                      <a:r>
                        <a:rPr lang="en-US" sz="2800" baseline="0" dirty="0" smtClean="0"/>
                        <a:t>The food here is great!</a:t>
                      </a:r>
                      <a:endParaRPr lang="en-US" sz="2800" baseline="0" dirty="0" smtClean="0"/>
                    </a:p>
                    <a:p>
                      <a:pPr algn="ctr"/>
                      <a:r>
                        <a:rPr lang="en-US" sz="2800" baseline="0" dirty="0" smtClean="0"/>
                        <a:t>Lesson </a:t>
                      </a:r>
                      <a:r>
                        <a:rPr lang="en-US" sz="2800" baseline="0" dirty="0" smtClean="0"/>
                        <a:t>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01769" y="2299814"/>
            <a:ext cx="2979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rgbClr val="000000"/>
                </a:solidFill>
                <a:effectLst/>
                <a:latin typeface="OpenSans"/>
              </a:rPr>
              <a:t>2. Listen and repeat.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en-US" b="1" i="0" u="sng" dirty="0" smtClean="0">
                <a:solidFill>
                  <a:srgbClr val="000000"/>
                </a:solidFill>
                <a:effectLst/>
                <a:latin typeface="OpenSans"/>
              </a:rPr>
              <a:t>Click here to listen</a:t>
            </a:r>
            <a:endParaRPr lang="en-US" b="0" i="0" dirty="0" smtClean="0"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1026" name="Picture 2" descr="https://img.loigiaihay.com/picture/2018/0304/hinh-4-unit-3-f-f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69" y="3186413"/>
            <a:ext cx="11492248" cy="36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3l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5138" y="2059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512121"/>
              </p:ext>
            </p:extLst>
          </p:nvPr>
        </p:nvGraphicFramePr>
        <p:xfrm>
          <a:off x="695459" y="719666"/>
          <a:ext cx="9464541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54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Simple Present ( </a:t>
                      </a:r>
                      <a:r>
                        <a:rPr lang="en-US" dirty="0" err="1" smtClean="0"/>
                        <a:t>hiện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tại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đơn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baseline="0" dirty="0" smtClean="0"/>
                        <a:t>always, often, usually, sometimes, never,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8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52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769" y="584126"/>
            <a:ext cx="813086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0" u="sng" dirty="0" smtClean="0">
                <a:solidFill>
                  <a:srgbClr val="000000"/>
                </a:solidFill>
                <a:effectLst/>
                <a:latin typeface="OpenSans"/>
              </a:rPr>
              <a:t>Script:</a:t>
            </a:r>
            <a:endParaRPr lang="vi-VN" sz="28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OpenSans"/>
              </a:rPr>
              <a:t>They wear blue uniforms.</a:t>
            </a:r>
          </a:p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OpenSans"/>
              </a:rPr>
              <a:t>They're wearing green today.</a:t>
            </a:r>
          </a:p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OpenSans"/>
              </a:rPr>
              <a:t>They usually have soup.</a:t>
            </a:r>
          </a:p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OpenSans"/>
              </a:rPr>
              <a:t>We're having pizza now.</a:t>
            </a:r>
          </a:p>
          <a:p>
            <a:r>
              <a:rPr lang="vi-VN" sz="2800" b="1" i="0" u="sng" dirty="0" smtClean="0">
                <a:solidFill>
                  <a:srgbClr val="000000"/>
                </a:solidFill>
                <a:effectLst/>
                <a:latin typeface="OpenSans"/>
              </a:rPr>
              <a:t>Dịch:</a:t>
            </a:r>
            <a:endParaRPr lang="vi-VN" sz="2800" b="0" i="0" dirty="0" smtClean="0">
              <a:solidFill>
                <a:srgbClr val="000000"/>
              </a:solidFill>
              <a:effectLst/>
              <a:latin typeface="OpenSans"/>
            </a:endParaRPr>
          </a:p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OpenSans"/>
              </a:rPr>
              <a:t>Họ mặc đồng phục màu xanh nước biển.</a:t>
            </a:r>
          </a:p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OpenSans"/>
              </a:rPr>
              <a:t>Hôm nay họ đang mặc đồ màu xanh lá cây.</a:t>
            </a:r>
          </a:p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OpenSans"/>
              </a:rPr>
              <a:t>Họ thường xuyên có súp.</a:t>
            </a:r>
          </a:p>
          <a:p>
            <a:r>
              <a:rPr lang="vi-VN" sz="2800" b="0" i="0" dirty="0" smtClean="0">
                <a:solidFill>
                  <a:srgbClr val="000000"/>
                </a:solidFill>
                <a:effectLst/>
                <a:latin typeface="OpenSans"/>
              </a:rPr>
              <a:t>Bây giờ họ đang có pizza.</a:t>
            </a:r>
          </a:p>
        </p:txBody>
      </p:sp>
    </p:spTree>
    <p:extLst>
      <p:ext uri="{BB962C8B-B14F-4D97-AF65-F5344CB8AC3E}">
        <p14:creationId xmlns:p14="http://schemas.microsoft.com/office/powerpoint/2010/main" val="405596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709" y="436740"/>
            <a:ext cx="363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OpenSansBold"/>
              </a:rPr>
              <a:t>3. Read, circle, and say.</a:t>
            </a:r>
            <a:endParaRPr lang="en-US" sz="2400" dirty="0"/>
          </a:p>
        </p:txBody>
      </p:sp>
      <p:pic>
        <p:nvPicPr>
          <p:cNvPr id="2050" name="Picture 2" descr="https://img.loigiaihay.com/picture/2018/0304/hinh-5-unit-3-f-f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9" y="898405"/>
            <a:ext cx="5048518" cy="29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709" y="3994064"/>
            <a:ext cx="9713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1. She 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drink / is drinking / drinks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 a glass of water now.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2. The family 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sit / is sitting / sits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by the door today.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3. They usually 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sit/ are sitting / sits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by the window.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4. He never 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have / is having / has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soup for dinner.</a:t>
            </a:r>
          </a:p>
          <a:p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5. She </a:t>
            </a:r>
            <a:r>
              <a:rPr lang="en-US" sz="2800" b="1" i="0" dirty="0" smtClean="0">
                <a:solidFill>
                  <a:srgbClr val="000000"/>
                </a:solidFill>
                <a:effectLst/>
                <a:latin typeface="OpenSans"/>
              </a:rPr>
              <a:t>have / is having / has </a:t>
            </a:r>
            <a:r>
              <a:rPr lang="en-US" sz="2800" b="0" i="0" dirty="0" smtClean="0">
                <a:solidFill>
                  <a:srgbClr val="000000"/>
                </a:solidFill>
                <a:effectLst/>
                <a:latin typeface="OpenSans"/>
              </a:rPr>
              <a:t>soup today.</a:t>
            </a:r>
          </a:p>
        </p:txBody>
      </p:sp>
    </p:spTree>
    <p:extLst>
      <p:ext uri="{BB962C8B-B14F-4D97-AF65-F5344CB8AC3E}">
        <p14:creationId xmlns:p14="http://schemas.microsoft.com/office/powerpoint/2010/main" val="4235598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122</Words>
  <Application>Microsoft Office PowerPoint</Application>
  <PresentationFormat>Widescreen</PresentationFormat>
  <Paragraphs>24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OpenSans</vt:lpstr>
      <vt:lpstr>OpenSansBold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</cp:revision>
  <dcterms:created xsi:type="dcterms:W3CDTF">2021-10-17T14:55:11Z</dcterms:created>
  <dcterms:modified xsi:type="dcterms:W3CDTF">2021-10-17T16:11:12Z</dcterms:modified>
</cp:coreProperties>
</file>